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EF404E7-15C7-44DA-AA38-CEEDE4E49932}" type="datetimeFigureOut">
              <a:rPr lang="en-US" smtClean="0"/>
              <a:t>9/6/2012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B60E359-22D4-4B60-92B2-C20837E1023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F404E7-15C7-44DA-AA38-CEEDE4E49932}"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E359-22D4-4B60-92B2-C20837E10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F404E7-15C7-44DA-AA38-CEEDE4E49932}"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E359-22D4-4B60-92B2-C20837E10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F404E7-15C7-44DA-AA38-CEEDE4E49932}"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E359-22D4-4B60-92B2-C20837E1023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F404E7-15C7-44DA-AA38-CEEDE4E49932}" type="datetimeFigureOut">
              <a:rPr lang="en-US" smtClean="0"/>
              <a:t>9/6/2012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B60E359-22D4-4B60-92B2-C20837E102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F404E7-15C7-44DA-AA38-CEEDE4E49932}"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E359-22D4-4B60-92B2-C20837E1023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F404E7-15C7-44DA-AA38-CEEDE4E49932}" type="datetimeFigureOut">
              <a:rPr lang="en-US" smtClean="0"/>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0E359-22D4-4B60-92B2-C20837E1023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F404E7-15C7-44DA-AA38-CEEDE4E49932}" type="datetimeFigureOut">
              <a:rPr lang="en-US" smtClean="0"/>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0E359-22D4-4B60-92B2-C20837E10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404E7-15C7-44DA-AA38-CEEDE4E49932}" type="datetimeFigureOut">
              <a:rPr lang="en-US" smtClean="0"/>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0E359-22D4-4B60-92B2-C20837E10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F404E7-15C7-44DA-AA38-CEEDE4E49932}"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E359-22D4-4B60-92B2-C20837E1023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F404E7-15C7-44DA-AA38-CEEDE4E49932}" type="datetimeFigureOut">
              <a:rPr lang="en-US" smtClean="0"/>
              <a:t>9/6/2012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B60E359-22D4-4B60-92B2-C20837E1023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EF404E7-15C7-44DA-AA38-CEEDE4E49932}" type="datetimeFigureOut">
              <a:rPr lang="en-US" smtClean="0"/>
              <a:t>9/6/2012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B60E359-22D4-4B60-92B2-C20837E102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Core Democratic Values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SOVEREIGNTY</a:t>
            </a:r>
            <a:endParaRPr lang="en-US" dirty="0"/>
          </a:p>
        </p:txBody>
      </p:sp>
      <p:sp>
        <p:nvSpPr>
          <p:cNvPr id="3" name="Content Placeholder 2"/>
          <p:cNvSpPr>
            <a:spLocks noGrp="1"/>
          </p:cNvSpPr>
          <p:nvPr>
            <p:ph sz="quarter" idx="1"/>
          </p:nvPr>
        </p:nvSpPr>
        <p:spPr/>
        <p:txBody>
          <a:bodyPr>
            <a:normAutofit/>
          </a:bodyPr>
          <a:lstStyle/>
          <a:p>
            <a:r>
              <a:rPr lang="en-US" sz="3600" dirty="0" smtClean="0"/>
              <a:t>The power of the government comes from the people. The people are the ultimate authority over the government</a:t>
            </a:r>
            <a:r>
              <a:rPr lang="en-US" sz="3600" dirty="0" smtClean="0"/>
              <a:t>.</a:t>
            </a:r>
          </a:p>
          <a:p>
            <a:endParaRPr lang="en-US" sz="3600" dirty="0" smtClean="0"/>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PATRIOTISM</a:t>
            </a:r>
            <a:endParaRPr lang="en-US" dirty="0"/>
          </a:p>
        </p:txBody>
      </p:sp>
      <p:sp>
        <p:nvSpPr>
          <p:cNvPr id="3" name="Content Placeholder 2"/>
          <p:cNvSpPr>
            <a:spLocks noGrp="1"/>
          </p:cNvSpPr>
          <p:nvPr>
            <p:ph sz="quarter" idx="1"/>
          </p:nvPr>
        </p:nvSpPr>
        <p:spPr/>
        <p:txBody>
          <a:bodyPr>
            <a:normAutofit/>
          </a:bodyPr>
          <a:lstStyle/>
          <a:p>
            <a:r>
              <a:rPr lang="en-US" sz="3200" dirty="0" smtClean="0"/>
              <a:t>The people or citizens show a love and devotion for their country and the values. They can show this by words or by actions</a:t>
            </a:r>
            <a:r>
              <a:rPr lang="en-US" sz="3200" dirty="0" smtClean="0"/>
              <a:t>.</a:t>
            </a:r>
          </a:p>
          <a:p>
            <a:endParaRPr lang="en-US" sz="3200" dirty="0" smtClean="0"/>
          </a:p>
          <a:p>
            <a:endParaRPr lang="en-US" sz="3200" dirty="0" smtClean="0"/>
          </a:p>
          <a:p>
            <a:endParaRPr lang="en-US" sz="3200" dirty="0" smtClean="0"/>
          </a:p>
          <a:p>
            <a:r>
              <a:rPr lang="en-US" sz="3200" dirty="0" smtClean="0"/>
              <a:t>Example: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quarter" idx="1"/>
          </p:nvPr>
        </p:nvSpPr>
        <p:spPr/>
        <p:txBody>
          <a:bodyPr>
            <a:normAutofit/>
          </a:bodyPr>
          <a:lstStyle/>
          <a:p>
            <a:r>
              <a:rPr lang="en-US" sz="3600" dirty="0" smtClean="0"/>
              <a:t>A person's right to life can't be violated except if your life or the lives of others is threatened</a:t>
            </a:r>
            <a:r>
              <a:rPr lang="en-US" sz="3600" dirty="0" smtClean="0"/>
              <a:t>.</a:t>
            </a:r>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a:t>
            </a:r>
            <a:endParaRPr lang="en-US" dirty="0"/>
          </a:p>
        </p:txBody>
      </p:sp>
      <p:sp>
        <p:nvSpPr>
          <p:cNvPr id="3" name="Content Placeholder 2"/>
          <p:cNvSpPr>
            <a:spLocks noGrp="1"/>
          </p:cNvSpPr>
          <p:nvPr>
            <p:ph sz="quarter" idx="1"/>
          </p:nvPr>
        </p:nvSpPr>
        <p:spPr>
          <a:xfrm>
            <a:off x="381000" y="1447800"/>
            <a:ext cx="8610600" cy="5105400"/>
          </a:xfrm>
        </p:spPr>
        <p:txBody>
          <a:bodyPr>
            <a:normAutofit/>
          </a:bodyPr>
          <a:lstStyle/>
          <a:p>
            <a:r>
              <a:rPr lang="en-US" dirty="0" smtClean="0"/>
              <a:t>This includes personal freedom, political freedom, and economic freedom. This is the freedom for people to gather in groups. They have their own beliefs, ideas and opinions. People also have the right to express their opinions in public.</a:t>
            </a:r>
          </a:p>
          <a:p>
            <a:pPr lvl="0"/>
            <a:r>
              <a:rPr lang="en-US" dirty="0" smtClean="0"/>
              <a:t>Personal Freedom - the right to think and act without government control. </a:t>
            </a:r>
          </a:p>
          <a:p>
            <a:pPr lvl="0"/>
            <a:r>
              <a:rPr lang="en-US" dirty="0" smtClean="0"/>
              <a:t>Political Freedom - the right to participate in political process. </a:t>
            </a:r>
          </a:p>
          <a:p>
            <a:pPr lvl="0"/>
            <a:r>
              <a:rPr lang="en-US" dirty="0" smtClean="0"/>
              <a:t>Economic Freedom - the right to buy, sell and trade private property and the right to employment without the government interfering. </a:t>
            </a:r>
          </a:p>
          <a:p>
            <a:r>
              <a:rPr lang="en-US" dirty="0" smtClean="0"/>
              <a:t>Example: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INDIVIDUAL RIGHTS/</a:t>
            </a:r>
            <a:br>
              <a:rPr lang="en-US" dirty="0" smtClean="0"/>
            </a:br>
            <a:r>
              <a:rPr lang="en-US" dirty="0" smtClean="0"/>
              <a:t>PURSUIT OF HAPPINESS</a:t>
            </a:r>
            <a:endParaRPr lang="en-US" dirty="0"/>
          </a:p>
        </p:txBody>
      </p:sp>
      <p:sp>
        <p:nvSpPr>
          <p:cNvPr id="3" name="Content Placeholder 2"/>
          <p:cNvSpPr>
            <a:spLocks noGrp="1"/>
          </p:cNvSpPr>
          <p:nvPr>
            <p:ph sz="quarter" idx="1"/>
          </p:nvPr>
        </p:nvSpPr>
        <p:spPr/>
        <p:txBody>
          <a:bodyPr>
            <a:normAutofit/>
          </a:bodyPr>
          <a:lstStyle/>
          <a:p>
            <a:r>
              <a:rPr lang="en-US" sz="3600" dirty="0" smtClean="0"/>
              <a:t>As long as you don't interfere with others you have the right to seek happiness in your own way</a:t>
            </a:r>
            <a:r>
              <a:rPr lang="en-US" sz="3600" dirty="0" smtClean="0"/>
              <a:t>.</a:t>
            </a:r>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GOOD</a:t>
            </a:r>
            <a:endParaRPr lang="en-US" dirty="0"/>
          </a:p>
        </p:txBody>
      </p:sp>
      <p:sp>
        <p:nvSpPr>
          <p:cNvPr id="3" name="Content Placeholder 2"/>
          <p:cNvSpPr>
            <a:spLocks noGrp="1"/>
          </p:cNvSpPr>
          <p:nvPr>
            <p:ph sz="quarter" idx="1"/>
          </p:nvPr>
        </p:nvSpPr>
        <p:spPr/>
        <p:txBody>
          <a:bodyPr>
            <a:normAutofit/>
          </a:bodyPr>
          <a:lstStyle/>
          <a:p>
            <a:r>
              <a:rPr lang="en-US" sz="3600" dirty="0" smtClean="0"/>
              <a:t>Working together for the welfare of the community or the benefit of all</a:t>
            </a:r>
            <a:r>
              <a:rPr lang="en-US" sz="3600" dirty="0" smtClean="0"/>
              <a:t>.</a:t>
            </a:r>
          </a:p>
          <a:p>
            <a:endParaRPr lang="en-US" sz="3600" dirty="0" smtClean="0"/>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a:t>
            </a:r>
            <a:endParaRPr lang="en-US" dirty="0"/>
          </a:p>
        </p:txBody>
      </p:sp>
      <p:sp>
        <p:nvSpPr>
          <p:cNvPr id="3" name="Content Placeholder 2"/>
          <p:cNvSpPr>
            <a:spLocks noGrp="1"/>
          </p:cNvSpPr>
          <p:nvPr>
            <p:ph sz="quarter" idx="1"/>
          </p:nvPr>
        </p:nvSpPr>
        <p:spPr/>
        <p:txBody>
          <a:bodyPr>
            <a:normAutofit/>
          </a:bodyPr>
          <a:lstStyle/>
          <a:p>
            <a:r>
              <a:rPr lang="en-US" sz="3600" dirty="0" smtClean="0"/>
              <a:t>All people should be treated fairly in both the benefits and the obligations of society. No individual or group should be favored over another person or group</a:t>
            </a:r>
            <a:r>
              <a:rPr lang="en-US" sz="3600" dirty="0" smtClean="0"/>
              <a:t>.</a:t>
            </a:r>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sz="quarter" idx="1"/>
          </p:nvPr>
        </p:nvSpPr>
        <p:spPr/>
        <p:txBody>
          <a:bodyPr>
            <a:noAutofit/>
          </a:bodyPr>
          <a:lstStyle/>
          <a:p>
            <a:r>
              <a:rPr lang="en-US" sz="3600" dirty="0" smtClean="0"/>
              <a:t>Everyone has the right to Political, Legal, Social and Economic Equality. Everyone has the right to the same treatment regardless of race, sex, religion, heritage, or economic status</a:t>
            </a:r>
            <a:r>
              <a:rPr lang="en-US" sz="3600" dirty="0" smtClean="0"/>
              <a:t>.</a:t>
            </a:r>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a:t>
            </a:r>
            <a:endParaRPr lang="en-US" dirty="0"/>
          </a:p>
        </p:txBody>
      </p:sp>
      <p:sp>
        <p:nvSpPr>
          <p:cNvPr id="3" name="Content Placeholder 2"/>
          <p:cNvSpPr>
            <a:spLocks noGrp="1"/>
          </p:cNvSpPr>
          <p:nvPr>
            <p:ph sz="quarter" idx="1"/>
          </p:nvPr>
        </p:nvSpPr>
        <p:spPr/>
        <p:txBody>
          <a:bodyPr>
            <a:normAutofit/>
          </a:bodyPr>
          <a:lstStyle/>
          <a:p>
            <a:r>
              <a:rPr lang="en-US" sz="3600" dirty="0" smtClean="0"/>
              <a:t>The differences in culture, dress, language, heritage and religion are not just tolerated, but celebrated as a strength</a:t>
            </a:r>
            <a:r>
              <a:rPr lang="en-US" sz="3600" dirty="0" smtClean="0"/>
              <a:t>.</a:t>
            </a:r>
          </a:p>
          <a:p>
            <a:endParaRPr lang="en-US" sz="3600" dirty="0" smtClean="0"/>
          </a:p>
          <a:p>
            <a:endParaRPr lang="en-US" sz="3600" dirty="0" smtClean="0"/>
          </a:p>
          <a:p>
            <a:endParaRPr lang="en-US" sz="3600" dirty="0" smtClean="0"/>
          </a:p>
          <a:p>
            <a:r>
              <a:rPr lang="en-US" sz="3600" dirty="0" smtClean="0"/>
              <a:t>Example: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a:t>
            </a:r>
            <a:endParaRPr lang="en-US" dirty="0"/>
          </a:p>
        </p:txBody>
      </p:sp>
      <p:sp>
        <p:nvSpPr>
          <p:cNvPr id="3" name="Content Placeholder 2"/>
          <p:cNvSpPr>
            <a:spLocks noGrp="1"/>
          </p:cNvSpPr>
          <p:nvPr>
            <p:ph sz="quarter" idx="1"/>
          </p:nvPr>
        </p:nvSpPr>
        <p:spPr/>
        <p:txBody>
          <a:bodyPr>
            <a:normAutofit/>
          </a:bodyPr>
          <a:lstStyle/>
          <a:p>
            <a:r>
              <a:rPr lang="en-US" sz="3200" dirty="0" smtClean="0"/>
              <a:t>They should expect and demand that the government not lie to them and the government should disclose information to the people. The government and its people should not lie</a:t>
            </a:r>
            <a:r>
              <a:rPr lang="en-US" sz="3200" dirty="0" smtClean="0"/>
              <a:t>.</a:t>
            </a:r>
          </a:p>
          <a:p>
            <a:endParaRPr lang="en-US" sz="3200" dirty="0" smtClean="0"/>
          </a:p>
          <a:p>
            <a:endParaRPr lang="en-US" sz="3200" dirty="0" smtClean="0"/>
          </a:p>
          <a:p>
            <a:endParaRPr lang="en-US" sz="3200" dirty="0" smtClean="0"/>
          </a:p>
          <a:p>
            <a:r>
              <a:rPr lang="en-US" sz="3200" dirty="0" smtClean="0"/>
              <a:t>Example: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TotalTime>
  <Words>348</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Core Democratic Values</vt:lpstr>
      <vt:lpstr>LIFE</vt:lpstr>
      <vt:lpstr>LIBERTY</vt:lpstr>
      <vt:lpstr>INDIVIDUAL RIGHTS/ PURSUIT OF HAPPINESS</vt:lpstr>
      <vt:lpstr>COMMON GOOD</vt:lpstr>
      <vt:lpstr>JUSTICE</vt:lpstr>
      <vt:lpstr>EQUALITY</vt:lpstr>
      <vt:lpstr>DIVERSITY</vt:lpstr>
      <vt:lpstr>TRUTH</vt:lpstr>
      <vt:lpstr>POPULAR SOVEREIGNTY</vt:lpstr>
      <vt:lpstr>PATRIOTISM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Democratic Values</dc:title>
  <dc:creator>ca-student</dc:creator>
  <cp:lastModifiedBy>ca-student</cp:lastModifiedBy>
  <cp:revision>2</cp:revision>
  <dcterms:created xsi:type="dcterms:W3CDTF">2012-09-06T12:05:48Z</dcterms:created>
  <dcterms:modified xsi:type="dcterms:W3CDTF">2012-09-06T12:14:00Z</dcterms:modified>
</cp:coreProperties>
</file>